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91" r:id="rId6"/>
    <p:sldId id="592" r:id="rId7"/>
    <p:sldId id="629" r:id="rId8"/>
    <p:sldId id="628" r:id="rId9"/>
    <p:sldId id="630" r:id="rId10"/>
    <p:sldId id="593" r:id="rId11"/>
    <p:sldId id="662" r:id="rId12"/>
    <p:sldId id="664" r:id="rId13"/>
    <p:sldId id="666" r:id="rId14"/>
    <p:sldId id="566" r:id="rId15"/>
    <p:sldId id="567" r:id="rId16"/>
    <p:sldId id="632" r:id="rId17"/>
    <p:sldId id="571" r:id="rId18"/>
    <p:sldId id="647" r:id="rId19"/>
    <p:sldId id="648" r:id="rId20"/>
    <p:sldId id="649" r:id="rId21"/>
    <p:sldId id="650" r:id="rId22"/>
    <p:sldId id="5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25.png"/><Relationship Id="rId20" Type="http://schemas.openxmlformats.org/officeDocument/2006/relationships/image" Target="../media/image124.png"/><Relationship Id="rId2" Type="http://schemas.openxmlformats.org/officeDocument/2006/relationships/image" Target="../media/image106.png"/><Relationship Id="rId19" Type="http://schemas.openxmlformats.org/officeDocument/2006/relationships/image" Target="../media/image123.png"/><Relationship Id="rId18" Type="http://schemas.openxmlformats.org/officeDocument/2006/relationships/image" Target="../media/image122.png"/><Relationship Id="rId17" Type="http://schemas.openxmlformats.org/officeDocument/2006/relationships/image" Target="../media/image121.png"/><Relationship Id="rId16" Type="http://schemas.openxmlformats.org/officeDocument/2006/relationships/image" Target="../media/image120.png"/><Relationship Id="rId15" Type="http://schemas.openxmlformats.org/officeDocument/2006/relationships/image" Target="../media/image119.png"/><Relationship Id="rId14" Type="http://schemas.openxmlformats.org/officeDocument/2006/relationships/image" Target="../media/image118.png"/><Relationship Id="rId13" Type="http://schemas.openxmlformats.org/officeDocument/2006/relationships/image" Target="../media/image117.png"/><Relationship Id="rId12" Type="http://schemas.openxmlformats.org/officeDocument/2006/relationships/image" Target="../media/image116.png"/><Relationship Id="rId11" Type="http://schemas.openxmlformats.org/officeDocument/2006/relationships/image" Target="../media/image115.png"/><Relationship Id="rId10" Type="http://schemas.openxmlformats.org/officeDocument/2006/relationships/image" Target="../media/image114.png"/><Relationship Id="rId1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9" Type="http://schemas.openxmlformats.org/officeDocument/2006/relationships/image" Target="../media/image43.png"/><Relationship Id="rId38" Type="http://schemas.openxmlformats.org/officeDocument/2006/relationships/image" Target="../media/image42.png"/><Relationship Id="rId37" Type="http://schemas.openxmlformats.org/officeDocument/2006/relationships/image" Target="../media/image41.png"/><Relationship Id="rId36" Type="http://schemas.openxmlformats.org/officeDocument/2006/relationships/image" Target="../media/image40.png"/><Relationship Id="rId35" Type="http://schemas.openxmlformats.org/officeDocument/2006/relationships/image" Target="../media/image39.png"/><Relationship Id="rId34" Type="http://schemas.openxmlformats.org/officeDocument/2006/relationships/image" Target="../media/image38.png"/><Relationship Id="rId33" Type="http://schemas.openxmlformats.org/officeDocument/2006/relationships/image" Target="../media/image37.png"/><Relationship Id="rId32" Type="http://schemas.openxmlformats.org/officeDocument/2006/relationships/image" Target="../media/image36.png"/><Relationship Id="rId31" Type="http://schemas.openxmlformats.org/officeDocument/2006/relationships/image" Target="../media/image35.png"/><Relationship Id="rId30" Type="http://schemas.openxmlformats.org/officeDocument/2006/relationships/image" Target="../media/image34.png"/><Relationship Id="rId3" Type="http://schemas.openxmlformats.org/officeDocument/2006/relationships/image" Target="../media/image7.png"/><Relationship Id="rId29" Type="http://schemas.openxmlformats.org/officeDocument/2006/relationships/image" Target="../media/image33.png"/><Relationship Id="rId28" Type="http://schemas.openxmlformats.org/officeDocument/2006/relationships/image" Target="../media/image32.png"/><Relationship Id="rId27" Type="http://schemas.openxmlformats.org/officeDocument/2006/relationships/image" Target="../media/image31.png"/><Relationship Id="rId26" Type="http://schemas.openxmlformats.org/officeDocument/2006/relationships/image" Target="../media/image30.png"/><Relationship Id="rId25" Type="http://schemas.openxmlformats.org/officeDocument/2006/relationships/image" Target="../media/image29.png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22" Type="http://schemas.openxmlformats.org/officeDocument/2006/relationships/image" Target="../media/image26.png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5.png"/><Relationship Id="rId21" Type="http://schemas.openxmlformats.org/officeDocument/2006/relationships/image" Target="../media/image64.png"/><Relationship Id="rId20" Type="http://schemas.openxmlformats.org/officeDocument/2006/relationships/image" Target="../media/image63.png"/><Relationship Id="rId2" Type="http://schemas.openxmlformats.org/officeDocument/2006/relationships/image" Target="../media/image45.png"/><Relationship Id="rId19" Type="http://schemas.openxmlformats.org/officeDocument/2006/relationships/image" Target="../media/image62.png"/><Relationship Id="rId18" Type="http://schemas.openxmlformats.org/officeDocument/2006/relationships/image" Target="../media/image61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91.png"/><Relationship Id="rId25" Type="http://schemas.openxmlformats.org/officeDocument/2006/relationships/image" Target="../media/image90.png"/><Relationship Id="rId24" Type="http://schemas.openxmlformats.org/officeDocument/2006/relationships/image" Target="../media/image89.png"/><Relationship Id="rId23" Type="http://schemas.openxmlformats.org/officeDocument/2006/relationships/image" Target="../media/image88.png"/><Relationship Id="rId22" Type="http://schemas.openxmlformats.org/officeDocument/2006/relationships/image" Target="../media/image87.png"/><Relationship Id="rId21" Type="http://schemas.openxmlformats.org/officeDocument/2006/relationships/image" Target="../media/image86.png"/><Relationship Id="rId20" Type="http://schemas.openxmlformats.org/officeDocument/2006/relationships/image" Target="../media/image85.png"/><Relationship Id="rId2" Type="http://schemas.openxmlformats.org/officeDocument/2006/relationships/image" Target="../media/image67.png"/><Relationship Id="rId19" Type="http://schemas.openxmlformats.org/officeDocument/2006/relationships/image" Target="../media/image84.png"/><Relationship Id="rId18" Type="http://schemas.openxmlformats.org/officeDocument/2006/relationships/image" Target="../media/image83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image" Target="../media/image80.png"/><Relationship Id="rId14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9184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952500"/>
            <a:ext cx="9255125" cy="537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932815"/>
            <a:ext cx="4593590" cy="2702560"/>
          </a:xfrm>
          <a:prstGeom prst="rect">
            <a:avLst/>
          </a:prstGeom>
        </p:spPr>
      </p:pic>
      <p:pic>
        <p:nvPicPr>
          <p:cNvPr id="4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80" y="799465"/>
            <a:ext cx="424116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980815"/>
            <a:ext cx="4241165" cy="2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70" y="3635375"/>
            <a:ext cx="3003550" cy="3232785"/>
          </a:xfrm>
          <a:prstGeom prst="rect">
            <a:avLst/>
          </a:prstGeom>
        </p:spPr>
      </p:pic>
      <p:sp>
        <p:nvSpPr>
          <p:cNvPr id="43" name="Oval 2"/>
          <p:cNvSpPr/>
          <p:nvPr/>
        </p:nvSpPr>
        <p:spPr>
          <a:xfrm>
            <a:off x="8619173" y="79914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" name="Oval 2"/>
          <p:cNvSpPr/>
          <p:nvPr/>
        </p:nvSpPr>
        <p:spPr>
          <a:xfrm>
            <a:off x="8744268" y="13903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" name="Oval 2"/>
          <p:cNvSpPr/>
          <p:nvPr/>
        </p:nvSpPr>
        <p:spPr>
          <a:xfrm>
            <a:off x="10301923" y="111220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3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0199370" y="1417320"/>
            <a:ext cx="231775" cy="443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8" name="Straight Arrow Connector 47"/>
          <p:cNvCxnSpPr/>
          <p:nvPr/>
        </p:nvCxnSpPr>
        <p:spPr>
          <a:xfrm flipH="1" flipV="1">
            <a:off x="10465435" y="1473835"/>
            <a:ext cx="9525" cy="5556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0" name="Oval 2"/>
          <p:cNvSpPr/>
          <p:nvPr/>
        </p:nvSpPr>
        <p:spPr>
          <a:xfrm>
            <a:off x="11137583" y="149955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4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" name="Oval 2"/>
          <p:cNvSpPr/>
          <p:nvPr/>
        </p:nvSpPr>
        <p:spPr>
          <a:xfrm>
            <a:off x="11246168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5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" name="Oval 2"/>
          <p:cNvSpPr/>
          <p:nvPr/>
        </p:nvSpPr>
        <p:spPr>
          <a:xfrm>
            <a:off x="10428923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6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" name="Oval 2"/>
          <p:cNvSpPr/>
          <p:nvPr/>
        </p:nvSpPr>
        <p:spPr>
          <a:xfrm>
            <a:off x="9863138" y="291242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7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Oval 2"/>
          <p:cNvSpPr/>
          <p:nvPr/>
        </p:nvSpPr>
        <p:spPr>
          <a:xfrm>
            <a:off x="9527223" y="335565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8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Oval 2"/>
          <p:cNvSpPr/>
          <p:nvPr/>
        </p:nvSpPr>
        <p:spPr>
          <a:xfrm>
            <a:off x="8955088" y="28127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9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6" name="Straight Arrow Connector 55"/>
          <p:cNvCxnSpPr>
            <a:endCxn id="54" idx="0"/>
          </p:cNvCxnSpPr>
          <p:nvPr/>
        </p:nvCxnSpPr>
        <p:spPr>
          <a:xfrm flipH="1">
            <a:off x="9695180" y="2787015"/>
            <a:ext cx="31750" cy="5689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Straight Arrow Connector 57"/>
          <p:cNvCxnSpPr/>
          <p:nvPr/>
        </p:nvCxnSpPr>
        <p:spPr>
          <a:xfrm flipH="1">
            <a:off x="9575165" y="3124200"/>
            <a:ext cx="15240" cy="2559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Oval 2"/>
          <p:cNvSpPr/>
          <p:nvPr/>
        </p:nvSpPr>
        <p:spPr>
          <a:xfrm>
            <a:off x="7779385" y="194437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10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Oval 2"/>
          <p:cNvSpPr/>
          <p:nvPr/>
        </p:nvSpPr>
        <p:spPr>
          <a:xfrm>
            <a:off x="8184515" y="312420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Oval 2"/>
          <p:cNvSpPr/>
          <p:nvPr/>
        </p:nvSpPr>
        <p:spPr>
          <a:xfrm>
            <a:off x="7221855" y="3270885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1423670"/>
            <a:ext cx="49720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TMEM-HA 6h CB airy_3_170722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40A_UAS-TMEM192-3xHA x 40A 71G10 MARCM_around 12h - for quantification_4 Airy-CBs_300425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36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36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6220" y="4440555"/>
            <a:ext cx="2581275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0" y="952500"/>
            <a:ext cx="1733550" cy="127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171825"/>
            <a:ext cx="1762125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840740"/>
            <a:ext cx="7552690" cy="541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WPS Presentation</Application>
  <PresentationFormat>Panorámica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Calibri</vt:lpstr>
      <vt:lpstr>等线</vt:lpstr>
      <vt:lpstr>Times New Roman</vt:lpstr>
      <vt:lpstr>1_Green Color</vt:lpstr>
      <vt:lpstr>PowerPoint 演示文稿</vt:lpstr>
      <vt:lpstr>FILES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737</cp:revision>
  <dcterms:created xsi:type="dcterms:W3CDTF">2024-11-18T13:41:00Z</dcterms:created>
  <dcterms:modified xsi:type="dcterms:W3CDTF">2025-11-27T12:51:50Z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0E3AD02F1540449DAF1D98C7D472912C_13</vt:lpwstr>
  </property>
  <property fmtid="{D5CDD505-2E9C-101B-9397-08002B2CF9AE}" pid="3" name="KSOProductBuildVer">
    <vt:lpwstr>2057-12.2.0.23155</vt:lpwstr>
  </property>
</Properties>
</file>